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ADC10-722B-42E3-9CBF-AFEB301EFC9F}" v="13" dt="2020-11-09T17:30:44.116"/>
    <p1510:client id="{C58126C4-6BD3-4F42-B17A-2E72CAF3D017}" v="1484" dt="2020-11-09T18:23:26.730"/>
    <p1510:client id="{F7F84C4B-0AAB-4BB3-8CDF-C9B4F89012C7}" v="9" dt="2020-11-09T17:27:1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 /><Relationship Id="rId3" Type="http://schemas.openxmlformats.org/officeDocument/2006/relationships/presProps" Target="presProps.xml" /><Relationship Id="rId7" Type="http://schemas.microsoft.com/office/2016/11/relationships/changesInfo" Target="changesInfos/changesInfo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tableStyles" Target="tableStyles.xml" /><Relationship Id="rId5" Type="http://schemas.openxmlformats.org/officeDocument/2006/relationships/theme" Target="theme/theme1.xml" /><Relationship Id="rId4" Type="http://schemas.openxmlformats.org/officeDocument/2006/relationships/viewProps" Target="viewProp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成钢" userId="3afa6f07b2e6f457" providerId="Windows Live" clId="Web-{C58126C4-6BD3-4F42-B17A-2E72CAF3D017}"/>
    <pc:docChg chg="delSld modSld sldOrd">
      <pc:chgData name="李 成钢" userId="3afa6f07b2e6f457" providerId="Windows Live" clId="Web-{C58126C4-6BD3-4F42-B17A-2E72CAF3D017}" dt="2020-11-09T18:23:26.730" v="1440" actId="20577"/>
      <pc:docMkLst>
        <pc:docMk/>
      </pc:docMkLst>
      <pc:sldChg chg="modSp">
        <pc:chgData name="李 成钢" userId="3afa6f07b2e6f457" providerId="Windows Live" clId="Web-{C58126C4-6BD3-4F42-B17A-2E72CAF3D017}" dt="2020-11-09T17:33:16.660" v="106" actId="20577"/>
        <pc:sldMkLst>
          <pc:docMk/>
          <pc:sldMk cId="1492348577" sldId="256"/>
        </pc:sldMkLst>
        <pc:spChg chg="mod">
          <ac:chgData name="李 成钢" userId="3afa6f07b2e6f457" providerId="Windows Live" clId="Web-{C58126C4-6BD3-4F42-B17A-2E72CAF3D017}" dt="2020-11-09T17:32:06.704" v="55" actId="20577"/>
          <ac:spMkLst>
            <pc:docMk/>
            <pc:sldMk cId="1492348577" sldId="256"/>
            <ac:spMk id="14" creationId="{0ACE45DC-EB75-4A53-A353-3E7286034C4F}"/>
          </ac:spMkLst>
        </pc:spChg>
        <pc:spChg chg="mod">
          <ac:chgData name="李 成钢" userId="3afa6f07b2e6f457" providerId="Windows Live" clId="Web-{C58126C4-6BD3-4F42-B17A-2E72CAF3D017}" dt="2020-11-09T17:33:16.660" v="106" actId="20577"/>
          <ac:spMkLst>
            <pc:docMk/>
            <pc:sldMk cId="1492348577" sldId="256"/>
            <ac:spMk id="16" creationId="{938806BF-5ACB-4186-A88F-6865C61552F3}"/>
          </ac:spMkLst>
        </pc:spChg>
      </pc:sldChg>
      <pc:sldChg chg="addSp delSp modSp delAnim">
        <pc:chgData name="李 成钢" userId="3afa6f07b2e6f457" providerId="Windows Live" clId="Web-{C58126C4-6BD3-4F42-B17A-2E72CAF3D017}" dt="2020-11-09T18:02:20.567" v="1082" actId="20577"/>
        <pc:sldMkLst>
          <pc:docMk/>
          <pc:sldMk cId="1259750067" sldId="257"/>
        </pc:sldMkLst>
        <pc:spChg chg="mod topLvl">
          <ac:chgData name="李 成钢" userId="3afa6f07b2e6f457" providerId="Windows Live" clId="Web-{C58126C4-6BD3-4F42-B17A-2E72CAF3D017}" dt="2020-11-09T17:39:46.181" v="154" actId="20577"/>
          <ac:spMkLst>
            <pc:docMk/>
            <pc:sldMk cId="1259750067" sldId="257"/>
            <ac:spMk id="17" creationId="{6126B801-E4FC-49BA-ACB7-FA2A0E13F9BE}"/>
          </ac:spMkLst>
        </pc:spChg>
        <pc:spChg chg="mod topLvl">
          <ac:chgData name="李 成钢" userId="3afa6f07b2e6f457" providerId="Windows Live" clId="Web-{C58126C4-6BD3-4F42-B17A-2E72CAF3D017}" dt="2020-11-09T17:40:25.090" v="173" actId="1076"/>
          <ac:spMkLst>
            <pc:docMk/>
            <pc:sldMk cId="1259750067" sldId="257"/>
            <ac:spMk id="18" creationId="{867F57A4-A06F-4E09-96FE-3C481C71C3CE}"/>
          </ac:spMkLst>
        </pc:spChg>
        <pc:spChg chg="mod">
          <ac:chgData name="李 成钢" userId="3afa6f07b2e6f457" providerId="Windows Live" clId="Web-{C58126C4-6BD3-4F42-B17A-2E72CAF3D017}" dt="2020-11-09T18:02:20.567" v="1082" actId="20577"/>
          <ac:spMkLst>
            <pc:docMk/>
            <pc:sldMk cId="1259750067" sldId="257"/>
            <ac:spMk id="24" creationId="{B4FEC99E-8549-4729-B58A-AB8C2FE8F7CD}"/>
          </ac:spMkLst>
        </pc:spChg>
        <pc:spChg chg="mod">
          <ac:chgData name="李 成钢" userId="3afa6f07b2e6f457" providerId="Windows Live" clId="Web-{C58126C4-6BD3-4F42-B17A-2E72CAF3D017}" dt="2020-11-09T18:02:15.942" v="1076" actId="20577"/>
          <ac:spMkLst>
            <pc:docMk/>
            <pc:sldMk cId="1259750067" sldId="257"/>
            <ac:spMk id="31" creationId="{B2F04D42-3C8A-41FF-814D-6B5F119DA2CA}"/>
          </ac:spMkLst>
        </pc:spChg>
        <pc:spChg chg="mod">
          <ac:chgData name="李 成钢" userId="3afa6f07b2e6f457" providerId="Windows Live" clId="Web-{C58126C4-6BD3-4F42-B17A-2E72CAF3D017}" dt="2020-11-09T18:02:17.692" v="1079" actId="20577"/>
          <ac:spMkLst>
            <pc:docMk/>
            <pc:sldMk cId="1259750067" sldId="257"/>
            <ac:spMk id="37" creationId="{F16FB71C-57AB-44B7-87B7-F85C2C5C4B39}"/>
          </ac:spMkLst>
        </pc:spChg>
        <pc:grpChg chg="add">
          <ac:chgData name="李 成钢" userId="3afa6f07b2e6f457" providerId="Windows Live" clId="Web-{C58126C4-6BD3-4F42-B17A-2E72CAF3D017}" dt="2020-11-09T17:40:31.184" v="174"/>
          <ac:grpSpMkLst>
            <pc:docMk/>
            <pc:sldMk cId="1259750067" sldId="257"/>
            <ac:grpSpMk id="2" creationId="{8ECCFF84-3DC4-4BC9-B8AB-7D826CC5867C}"/>
          </ac:grpSpMkLst>
        </pc:grpChg>
        <pc:grpChg chg="del mod">
          <ac:chgData name="李 成钢" userId="3afa6f07b2e6f457" providerId="Windows Live" clId="Web-{C58126C4-6BD3-4F42-B17A-2E72CAF3D017}" dt="2020-11-09T17:37:22.533" v="142"/>
          <ac:grpSpMkLst>
            <pc:docMk/>
            <pc:sldMk cId="1259750067" sldId="257"/>
            <ac:grpSpMk id="13" creationId="{E48C7E75-FFFC-429B-9826-AB4CE195FA23}"/>
          </ac:grpSpMkLst>
        </pc:grpChg>
        <pc:grpChg chg="mod">
          <ac:chgData name="李 成钢" userId="3afa6f07b2e6f457" providerId="Windows Live" clId="Web-{C58126C4-6BD3-4F42-B17A-2E72CAF3D017}" dt="2020-11-09T17:35:13.526" v="126" actId="1076"/>
          <ac:grpSpMkLst>
            <pc:docMk/>
            <pc:sldMk cId="1259750067" sldId="257"/>
            <ac:grpSpMk id="46" creationId="{404720C3-4EBD-4EAC-BF36-FBC9F6FA400B}"/>
          </ac:grpSpMkLst>
        </pc:grpChg>
        <pc:grpChg chg="mod">
          <ac:chgData name="李 成钢" userId="3afa6f07b2e6f457" providerId="Windows Live" clId="Web-{C58126C4-6BD3-4F42-B17A-2E72CAF3D017}" dt="2020-11-09T17:35:10.026" v="125" actId="1076"/>
          <ac:grpSpMkLst>
            <pc:docMk/>
            <pc:sldMk cId="1259750067" sldId="257"/>
            <ac:grpSpMk id="47" creationId="{BE98480F-A85B-442C-B40B-10B6A0C99453}"/>
          </ac:grpSpMkLst>
        </pc:grpChg>
        <pc:grpChg chg="mod">
          <ac:chgData name="李 成钢" userId="3afa6f07b2e6f457" providerId="Windows Live" clId="Web-{C58126C4-6BD3-4F42-B17A-2E72CAF3D017}" dt="2020-11-09T17:41:30.922" v="178" actId="1076"/>
          <ac:grpSpMkLst>
            <pc:docMk/>
            <pc:sldMk cId="1259750067" sldId="257"/>
            <ac:grpSpMk id="48" creationId="{322CE854-1E65-4110-95A9-702089D67D04}"/>
          </ac:grpSpMkLst>
        </pc:grpChg>
        <pc:grpChg chg="del">
          <ac:chgData name="李 成钢" userId="3afa6f07b2e6f457" providerId="Windows Live" clId="Web-{C58126C4-6BD3-4F42-B17A-2E72CAF3D017}" dt="2020-11-09T17:35:03.541" v="123"/>
          <ac:grpSpMkLst>
            <pc:docMk/>
            <pc:sldMk cId="1259750067" sldId="257"/>
            <ac:grpSpMk id="49" creationId="{0A2E7811-41C5-4E2F-90A5-D2C2F7D4FE53}"/>
          </ac:grpSpMkLst>
        </pc:grpChg>
      </pc:sldChg>
      <pc:sldChg chg="delSp modSp ord delAnim">
        <pc:chgData name="李 成钢" userId="3afa6f07b2e6f457" providerId="Windows Live" clId="Web-{C58126C4-6BD3-4F42-B17A-2E72CAF3D017}" dt="2020-11-09T18:23:26.730" v="1439" actId="20577"/>
        <pc:sldMkLst>
          <pc:docMk/>
          <pc:sldMk cId="962776351" sldId="264"/>
        </pc:sldMkLst>
        <pc:spChg chg="mod">
          <ac:chgData name="李 成钢" userId="3afa6f07b2e6f457" providerId="Windows Live" clId="Web-{C58126C4-6BD3-4F42-B17A-2E72CAF3D017}" dt="2020-11-09T18:15:21.110" v="1222" actId="20577"/>
          <ac:spMkLst>
            <pc:docMk/>
            <pc:sldMk cId="962776351" sldId="264"/>
            <ac:spMk id="19" creationId="{F41C716D-F79C-4CD1-815A-8A8A243CF304}"/>
          </ac:spMkLst>
        </pc:spChg>
        <pc:spChg chg="mod topLvl">
          <ac:chgData name="李 成钢" userId="3afa6f07b2e6f457" providerId="Windows Live" clId="Web-{C58126C4-6BD3-4F42-B17A-2E72CAF3D017}" dt="2020-11-09T18:23:26.730" v="1439" actId="20577"/>
          <ac:spMkLst>
            <pc:docMk/>
            <pc:sldMk cId="962776351" sldId="264"/>
            <ac:spMk id="94" creationId="{4DF32784-FA3D-4A9B-A5D8-9D0342D58A33}"/>
          </ac:spMkLst>
        </pc:spChg>
        <pc:spChg chg="del mod topLvl">
          <ac:chgData name="李 成钢" userId="3afa6f07b2e6f457" providerId="Windows Live" clId="Web-{C58126C4-6BD3-4F42-B17A-2E72CAF3D017}" dt="2020-11-09T18:13:56.808" v="1156"/>
          <ac:spMkLst>
            <pc:docMk/>
            <pc:sldMk cId="962776351" sldId="264"/>
            <ac:spMk id="95" creationId="{70C9BFE4-6F51-4711-89B1-9CC4CCC801DA}"/>
          </ac:spMkLst>
        </pc:spChg>
        <pc:grpChg chg="del">
          <ac:chgData name="李 成钢" userId="3afa6f07b2e6f457" providerId="Windows Live" clId="Web-{C58126C4-6BD3-4F42-B17A-2E72CAF3D017}" dt="2020-11-09T18:13:56.808" v="1156"/>
          <ac:grpSpMkLst>
            <pc:docMk/>
            <pc:sldMk cId="962776351" sldId="264"/>
            <ac:grpSpMk id="93" creationId="{A02CCCCE-ED0B-45CF-8AC1-61E10951E664}"/>
          </ac:grpSpMkLst>
        </pc:grpChg>
      </pc:sldChg>
      <pc:sldChg chg="del">
        <pc:chgData name="李 成钢" userId="3afa6f07b2e6f457" providerId="Windows Live" clId="Web-{C58126C4-6BD3-4F42-B17A-2E72CAF3D017}" dt="2020-11-09T18:11:57.724" v="1127"/>
        <pc:sldMkLst>
          <pc:docMk/>
          <pc:sldMk cId="2556183375" sldId="275"/>
        </pc:sldMkLst>
      </pc:sldChg>
      <pc:sldChg chg="modSp del">
        <pc:chgData name="李 成钢" userId="3afa6f07b2e6f457" providerId="Windows Live" clId="Web-{C58126C4-6BD3-4F42-B17A-2E72CAF3D017}" dt="2020-11-09T18:11:23.503" v="1125"/>
        <pc:sldMkLst>
          <pc:docMk/>
          <pc:sldMk cId="3068292120" sldId="283"/>
        </pc:sldMkLst>
        <pc:spChg chg="mod">
          <ac:chgData name="李 成钢" userId="3afa6f07b2e6f457" providerId="Windows Live" clId="Web-{C58126C4-6BD3-4F42-B17A-2E72CAF3D017}" dt="2020-11-09T18:06:00.298" v="1122" actId="20577"/>
          <ac:spMkLst>
            <pc:docMk/>
            <pc:sldMk cId="3068292120" sldId="283"/>
            <ac:spMk id="20" creationId="{6B822AAA-B26A-4795-A4A1-F69CE61155F7}"/>
          </ac:spMkLst>
        </pc:spChg>
        <pc:picChg chg="mod">
          <ac:chgData name="李 成钢" userId="3afa6f07b2e6f457" providerId="Windows Live" clId="Web-{C58126C4-6BD3-4F42-B17A-2E72CAF3D017}" dt="2020-11-09T18:02:52.132" v="1084" actId="1076"/>
          <ac:picMkLst>
            <pc:docMk/>
            <pc:sldMk cId="3068292120" sldId="283"/>
            <ac:picMk id="4" creationId="{70691FE5-5B61-4DB7-BBA7-B915E14E8B1E}"/>
          </ac:picMkLst>
        </pc:picChg>
      </pc:sldChg>
      <pc:sldChg chg="del">
        <pc:chgData name="李 成钢" userId="3afa6f07b2e6f457" providerId="Windows Live" clId="Web-{C58126C4-6BD3-4F42-B17A-2E72CAF3D017}" dt="2020-11-09T18:12:17.506" v="1129"/>
        <pc:sldMkLst>
          <pc:docMk/>
          <pc:sldMk cId="1131915532" sldId="287"/>
        </pc:sldMkLst>
      </pc:sldChg>
      <pc:sldChg chg="del">
        <pc:chgData name="李 成钢" userId="3afa6f07b2e6f457" providerId="Windows Live" clId="Web-{C58126C4-6BD3-4F42-B17A-2E72CAF3D017}" dt="2020-11-09T18:12:06.302" v="1128"/>
        <pc:sldMkLst>
          <pc:docMk/>
          <pc:sldMk cId="211742751" sldId="288"/>
        </pc:sldMkLst>
      </pc:sldChg>
      <pc:sldChg chg="del">
        <pc:chgData name="李 成钢" userId="3afa6f07b2e6f457" providerId="Windows Live" clId="Web-{C58126C4-6BD3-4F42-B17A-2E72CAF3D017}" dt="2020-11-09T18:11:49.801" v="1126"/>
        <pc:sldMkLst>
          <pc:docMk/>
          <pc:sldMk cId="1177383517" sldId="289"/>
        </pc:sldMkLst>
      </pc:sldChg>
    </pc:docChg>
  </pc:docChgLst>
  <pc:docChgLst>
    <pc:chgData name="李 成钢" userId="3afa6f07b2e6f457" providerId="Windows Live" clId="Web-{BC0ADC10-722B-42E3-9CBF-AFEB301EFC9F}"/>
    <pc:docChg chg="modSld">
      <pc:chgData name="李 成钢" userId="3afa6f07b2e6f457" providerId="Windows Live" clId="Web-{BC0ADC10-722B-42E3-9CBF-AFEB301EFC9F}" dt="2020-11-09T17:30:44.116" v="12" actId="1076"/>
      <pc:docMkLst>
        <pc:docMk/>
      </pc:docMkLst>
      <pc:sldChg chg="modSp">
        <pc:chgData name="李 成钢" userId="3afa6f07b2e6f457" providerId="Windows Live" clId="Web-{BC0ADC10-722B-42E3-9CBF-AFEB301EFC9F}" dt="2020-11-09T17:30:44.116" v="12" actId="1076"/>
        <pc:sldMkLst>
          <pc:docMk/>
          <pc:sldMk cId="1492348577" sldId="256"/>
        </pc:sldMkLst>
        <pc:spChg chg="mod">
          <ac:chgData name="李 成钢" userId="3afa6f07b2e6f457" providerId="Windows Live" clId="Web-{BC0ADC10-722B-42E3-9CBF-AFEB301EFC9F}" dt="2020-11-09T17:30:19.069" v="4" actId="20577"/>
          <ac:spMkLst>
            <pc:docMk/>
            <pc:sldMk cId="1492348577" sldId="256"/>
            <ac:spMk id="14" creationId="{0ACE45DC-EB75-4A53-A353-3E7286034C4F}"/>
          </ac:spMkLst>
        </pc:spChg>
        <pc:spChg chg="mod">
          <ac:chgData name="李 成钢" userId="3afa6f07b2e6f457" providerId="Windows Live" clId="Web-{BC0ADC10-722B-42E3-9CBF-AFEB301EFC9F}" dt="2020-11-09T17:30:44.116" v="12" actId="1076"/>
          <ac:spMkLst>
            <pc:docMk/>
            <pc:sldMk cId="1492348577" sldId="256"/>
            <ac:spMk id="16" creationId="{938806BF-5ACB-4186-A88F-6865C61552F3}"/>
          </ac:spMkLst>
        </pc:spChg>
      </pc:sldChg>
    </pc:docChg>
  </pc:docChgLst>
  <pc:docChgLst>
    <pc:chgData name="李 成钢" userId="3afa6f07b2e6f457" providerId="Windows Live" clId="Web-{F7F84C4B-0AAB-4BB3-8CDF-C9B4F89012C7}"/>
    <pc:docChg chg="modSld">
      <pc:chgData name="李 成钢" userId="3afa6f07b2e6f457" providerId="Windows Live" clId="Web-{F7F84C4B-0AAB-4BB3-8CDF-C9B4F89012C7}" dt="2020-11-09T17:27:10.379" v="8" actId="20577"/>
      <pc:docMkLst>
        <pc:docMk/>
      </pc:docMkLst>
      <pc:sldChg chg="modSp">
        <pc:chgData name="李 成钢" userId="3afa6f07b2e6f457" providerId="Windows Live" clId="Web-{F7F84C4B-0AAB-4BB3-8CDF-C9B4F89012C7}" dt="2020-11-09T17:23:13.561" v="3" actId="20577"/>
        <pc:sldMkLst>
          <pc:docMk/>
          <pc:sldMk cId="1492348577" sldId="256"/>
        </pc:sldMkLst>
        <pc:spChg chg="mod">
          <ac:chgData name="李 成钢" userId="3afa6f07b2e6f457" providerId="Windows Live" clId="Web-{F7F84C4B-0AAB-4BB3-8CDF-C9B4F89012C7}" dt="2020-11-09T17:23:13.561" v="3" actId="20577"/>
          <ac:spMkLst>
            <pc:docMk/>
            <pc:sldMk cId="1492348577" sldId="256"/>
            <ac:spMk id="15" creationId="{3CD31513-14CA-4AF4-A5AF-3863DAB37CF0}"/>
          </ac:spMkLst>
        </pc:spChg>
      </pc:sldChg>
      <pc:sldChg chg="modSp">
        <pc:chgData name="李 成钢" userId="3afa6f07b2e6f457" providerId="Windows Live" clId="Web-{F7F84C4B-0AAB-4BB3-8CDF-C9B4F89012C7}" dt="2020-11-09T17:27:10.379" v="7" actId="20577"/>
        <pc:sldMkLst>
          <pc:docMk/>
          <pc:sldMk cId="1259750067" sldId="257"/>
        </pc:sldMkLst>
        <pc:spChg chg="mod">
          <ac:chgData name="李 成钢" userId="3afa6f07b2e6f457" providerId="Windows Live" clId="Web-{F7F84C4B-0AAB-4BB3-8CDF-C9B4F89012C7}" dt="2020-11-09T17:27:10.379" v="7" actId="20577"/>
          <ac:spMkLst>
            <pc:docMk/>
            <pc:sldMk cId="1259750067" sldId="257"/>
            <ac:spMk id="18" creationId="{867F57A4-A06F-4E09-96FE-3C481C71C3C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33AB9-61BD-4685-90C9-2A2362188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304931-84F8-4E59-A12F-1FA436116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076BD-5346-4ACA-957F-FECE1222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6184C-2A27-4182-82DB-F4D3037B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05EC6-658D-476A-AEF1-624DD7E2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2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5686D-6E2F-46B3-9604-ADAF008C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FE44D3-0D49-4A43-821D-86EF8CA6E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6B2E90-7CC6-42C0-809F-98920965D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CE794D-6775-4A64-8C1F-95F45CBE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38528-79C5-41C9-851F-A9D96BC3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B13ADC-D34A-4113-B66A-9623BA8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5AAE0-0795-48CA-BC4B-9A65A179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BCA509-FEEB-4CE1-8D01-1DE641FFD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01F58D-69AA-4702-8B7F-71044D56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BB1092-3550-4FF9-8A62-F58F10B5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1991C-4147-4266-992E-42EB9347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A38133-62E5-4E98-85B7-EC21A5D16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E9831B-AB4C-4BD0-A1AA-29592B36A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2AEA7E-1FA7-4C68-83AF-60295AB1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D77D1-1C46-44F6-9D4D-86654A95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68E6DC-ED4E-434A-98B9-18484636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0B5C56-F628-4EA6-A63C-1767B5380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0B5C56-F628-4EA6-A63C-1767B5380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846A3D-4E29-4096-864C-474046B50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565692" y="-3517979"/>
            <a:ext cx="8927265" cy="133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6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3CFC9-502E-4739-932C-52312AD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B9EEB-46E2-4A45-AB8B-7D93D2EF9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0E8721-4495-4521-BA39-4C2EBEEC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5F524E-F4C8-44DA-9B32-2889AB45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C12BED-5548-4BE4-9D04-FBD66036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449C0-2ACF-4F09-8123-95B6E09A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ABFDE-01EC-4D1B-9414-D1EA3D73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61B679-DC38-4740-8557-AB52C084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B245A6-8E68-436A-B2E5-4DDB7A78C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ABDB7E-5019-473E-AB6D-40F61A057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CCA236-2FC9-4185-9DF3-2885E5C99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AAA90C-9A28-481D-A298-D88350C4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90F6C6-2684-4622-98FA-B6696059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674779-5368-4521-A92B-583EAF6E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775AF-B70E-44A0-8676-EAAFAAB9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1C1BB4-7FB5-4504-80D9-2AF5A3BE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ECF3C1-3E78-4F4E-9581-CFD8CC2E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E6591C-ADEE-4F74-9375-9DF31503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C1161A-4F6E-4851-A6DF-77F0A63C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F63FDC-61EA-4BE1-8934-6AB06F38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82845F-E0D3-456A-8753-FC699106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37B14-EB29-4E1A-8827-CEBBB940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2C0D0-BF29-4C39-AD04-04FDE0A16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99DEC5-3D3D-4CED-9E1F-1EEDA0B75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AF15FE-61D9-437D-87FB-4EBCD8B3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49F2A9-4A09-4663-BC21-2C6638E6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927D5-1411-4C4A-B08D-56CBDB0B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3BA8D0-284F-4695-9A06-664FB35C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FDD80-AF70-4A82-A5B8-3651BE79F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F56EA3-C772-42A6-96C2-470BB7953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95798-F12A-446C-9538-AE76F616476D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8DCAC-5BED-401A-B8BE-2A9F9EF8F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1325F-761F-414D-BA1A-071AD1FD4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8F0E7-A08A-4AC3-B67E-B9E56330E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40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96879B6-8927-4420-B2F7-62D969D79685}"/>
              </a:ext>
            </a:extLst>
          </p:cNvPr>
          <p:cNvGrpSpPr/>
          <p:nvPr/>
        </p:nvGrpSpPr>
        <p:grpSpPr>
          <a:xfrm>
            <a:off x="2740818" y="2621702"/>
            <a:ext cx="6710363" cy="707886"/>
            <a:chOff x="2740818" y="2621702"/>
            <a:chExt cx="6710363" cy="707886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018C27C-EB10-4192-A91C-879DE01541DE}"/>
                </a:ext>
              </a:extLst>
            </p:cNvPr>
            <p:cNvSpPr/>
            <p:nvPr/>
          </p:nvSpPr>
          <p:spPr>
            <a:xfrm>
              <a:off x="2740818" y="2667000"/>
              <a:ext cx="6710363" cy="61729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2"/>
              <a:srcRect/>
              <a:tile tx="0" ty="0" sx="10000" sy="10000" flip="none" algn="ctr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CE45DC-EB75-4A53-A353-3E7286034C4F}"/>
                </a:ext>
              </a:extLst>
            </p:cNvPr>
            <p:cNvSpPr txBox="1"/>
            <p:nvPr/>
          </p:nvSpPr>
          <p:spPr>
            <a:xfrm>
              <a:off x="3540622" y="2621702"/>
              <a:ext cx="51107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b="1"/>
                <a:t>THANK YOU</a:t>
              </a:r>
              <a:endParaRPr lang="zh-CN" altLang="en-US" sz="4000" b="1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8862F04-EC55-4438-97E3-02EF4B2A1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61"/>
          <a:stretch/>
        </p:blipFill>
        <p:spPr>
          <a:xfrm rot="16200000">
            <a:off x="7244920" y="1916969"/>
            <a:ext cx="6870699" cy="30113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C45CDB-6EF0-4C6B-A897-3F11FB2D14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b="9304"/>
          <a:stretch/>
        </p:blipFill>
        <p:spPr>
          <a:xfrm>
            <a:off x="0" y="-12699"/>
            <a:ext cx="3852810" cy="687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155</Words>
  <Application>Microsoft Office PowerPoint</Application>
  <PresentationFormat>宽屏</PresentationFormat>
  <Paragraphs>22</Paragraphs>
  <Slides>1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</dc:creator>
  <cp:lastModifiedBy>未知用户</cp:lastModifiedBy>
  <cp:revision>12</cp:revision>
  <dcterms:created xsi:type="dcterms:W3CDTF">2020-08-16T07:06:43Z</dcterms:created>
  <dcterms:modified xsi:type="dcterms:W3CDTF">2020-11-10T06:43:29Z</dcterms:modified>
</cp:coreProperties>
</file>